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A1A28-AC4B-78D1-E823-6EC2C07BB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5B337E-EFCB-C0C5-5412-BC50F8203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F2785A-EB43-4D4A-ADF7-D850226B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85957D-EE01-9ADF-8278-E664B3B3D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CD0099-CB12-B970-FE96-517714930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123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9ACA8A-B235-7E18-C2DA-44544FBE5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F3A468C-AC01-C128-5E26-C50EC217F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B7BC3F-2EA3-4A2C-34E9-FA2526E0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21EAD1-FF9F-5B81-7F4F-1283D5101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566914-C176-0D3C-8B66-AE4EF4D1B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8979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2ECC90C-7A87-BC1B-1DFB-EE385C5DE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BD5F588-A057-E957-9F8A-89AFF3A62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F6F608-2379-ECB7-3FD0-B572556D9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036A4D-782F-FA5A-0DBF-EBDF9D40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3164DB-0DC6-3395-3EFD-C0083F4D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99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C61B66-BBAE-5F36-4467-8911C3A55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59A0F8-B955-3DCC-C6B4-B9CDB237B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8A1159-DAAE-1EB1-4FE9-329833152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DFED84-6F08-EC15-943A-8B2B3FA32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1CC2B9-1D09-5F49-E71F-594A701A8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04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095864-D833-DB98-2B80-FB9C06352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F67616B-CCFF-891A-1D95-DB696E6C1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32655F-E2F5-7101-FEE1-81E6FFDB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1F875F-5B0E-D573-0C0F-05610EEB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0D8A3F-5229-2125-E84E-5FC21B328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5929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8CF42E-3E7C-9B1C-764D-985A9FF5F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3B6378-A01A-D15F-C3DB-58E37BA4B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C1A2FF2-3E59-50AB-CFB6-EEC4D703B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BE6A190-F314-81F7-7141-39B22AA79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A5CAA3-9014-4B90-A333-F41663D87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3100B9-163A-3943-E439-3FB2D7F63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5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A802-B90D-B382-1776-21692A1D5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CBCF896-1D49-2D05-F0CD-B2D7559E3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EFDBCE-2C1A-911A-2CFE-23A4D5065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3386B00-3EF5-1934-6041-4CBD0E6FC5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C6C29D8-A9A8-8B73-F0B9-5947873A7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BA762C4-1496-ACA7-FE78-F0930C00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ECA76-A90F-0413-7EFE-A2EB5A61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EB88414-A41C-3CBF-BA5A-979A88991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404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93A69-083A-D0E1-1CC5-0834ACAA7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6145C54-A7EA-0605-EC45-11C68BFB3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C6C5E3A-9914-45B6-935E-EA78EF963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0B3653E-786A-E627-C327-AACACDB37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605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AF330D5-8392-B8F1-EE37-99DF9A8D3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F018785-32C4-B769-C185-705C68C1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CC2B48D-D486-55AC-49E3-8F343380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97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D3CEEF-749B-E8E5-368E-795F6346E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3AE95C-4AD7-6C59-8FEE-1DA65832D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90BAFDE-E8B1-807E-9C01-5165353A6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20B287-00FD-55A9-180F-D57BF9CA4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B91AB30-16E9-B8B3-69A6-D1DDA9055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C3707CA-D9BA-DFA8-9AA8-0136C6D60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22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817EE0-01EA-2392-0390-81EBA5004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BBF51E9-AA19-9FD6-7F94-4AF0B31E47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EA61B9-6258-D864-229C-134D22B35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A1BFF20-F843-CCB9-47D4-201647E2D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4AE4E4B-DB7C-31DB-611A-CA21972C0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9C4A9A-E2F0-F70D-AC7D-8FF03AB52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260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5A42487-81C8-4C5A-7A6C-DDBD6B750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77D807-571F-8B5E-DBEC-852156486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18DE15-E1E2-A8BE-2286-55FA62AA5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BBFA6-D7E2-4F6E-9967-358A5C7612E1}" type="datetimeFigureOut">
              <a:rPr lang="pt-BR" smtClean="0"/>
              <a:t>07/01/2024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EF12BD-9704-473F-9B3C-C83174B9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A854C9-3F12-A0E4-DF98-297816133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5187F-08FD-4F1C-A3AC-C67A8BB68D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499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604A2A28-60CD-6E0C-959F-47DDA7B80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AE210EE-5A1C-C808-D2E5-7C8787F324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62E9A0-09E1-CB4E-80CC-6015E82635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01608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Castro</dc:creator>
  <cp:lastModifiedBy>Ana Castro</cp:lastModifiedBy>
  <cp:revision>1</cp:revision>
  <dcterms:created xsi:type="dcterms:W3CDTF">2024-01-08T01:59:28Z</dcterms:created>
  <dcterms:modified xsi:type="dcterms:W3CDTF">2024-01-08T01:59:35Z</dcterms:modified>
</cp:coreProperties>
</file>