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7" r:id="rId2"/>
  </p:sldIdLst>
  <p:sldSz cx="6858000" cy="101266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C043"/>
    <a:srgbClr val="2634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 autoAdjust="0"/>
    <p:restoredTop sz="94660"/>
  </p:normalViewPr>
  <p:slideViewPr>
    <p:cSldViewPr snapToGrid="0">
      <p:cViewPr varScale="1">
        <p:scale>
          <a:sx n="49" d="100"/>
          <a:sy n="49" d="100"/>
        </p:scale>
        <p:origin x="23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57304"/>
            <a:ext cx="5829300" cy="3525579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318843"/>
            <a:ext cx="5143500" cy="244493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1B71-1007-4DED-B0D6-7FC49AE2A243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2E62B-4F9D-4DEF-9054-2234F956BD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440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1B71-1007-4DED-B0D6-7FC49AE2A243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2E62B-4F9D-4DEF-9054-2234F956BD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1771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39151"/>
            <a:ext cx="1478756" cy="858187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39151"/>
            <a:ext cx="4350544" cy="8581879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1B71-1007-4DED-B0D6-7FC49AE2A243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2E62B-4F9D-4DEF-9054-2234F956BD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1831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1B71-1007-4DED-B0D6-7FC49AE2A243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2E62B-4F9D-4DEF-9054-2234F956BD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5729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524636"/>
            <a:ext cx="5915025" cy="421241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776897"/>
            <a:ext cx="5915025" cy="221520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1B71-1007-4DED-B0D6-7FC49AE2A243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2E62B-4F9D-4DEF-9054-2234F956BD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9273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95755"/>
            <a:ext cx="2914650" cy="642527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95755"/>
            <a:ext cx="2914650" cy="642527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1B71-1007-4DED-B0D6-7FC49AE2A243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2E62B-4F9D-4DEF-9054-2234F956BD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704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39153"/>
            <a:ext cx="5915025" cy="195735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82440"/>
            <a:ext cx="2901255" cy="121660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99045"/>
            <a:ext cx="2901255" cy="54407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82440"/>
            <a:ext cx="2915543" cy="121660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99045"/>
            <a:ext cx="2915543" cy="54407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1B71-1007-4DED-B0D6-7FC49AE2A243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2E62B-4F9D-4DEF-9054-2234F956BD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8964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1B71-1007-4DED-B0D6-7FC49AE2A243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2E62B-4F9D-4DEF-9054-2234F956BD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6029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1B71-1007-4DED-B0D6-7FC49AE2A243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2E62B-4F9D-4DEF-9054-2234F956BD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9597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75111"/>
            <a:ext cx="2211884" cy="236288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58054"/>
            <a:ext cx="3471863" cy="719649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037999"/>
            <a:ext cx="2211884" cy="562826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1B71-1007-4DED-B0D6-7FC49AE2A243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2E62B-4F9D-4DEF-9054-2234F956BD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255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75111"/>
            <a:ext cx="2211884" cy="236288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58054"/>
            <a:ext cx="3471863" cy="719649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037999"/>
            <a:ext cx="2211884" cy="562826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1B71-1007-4DED-B0D6-7FC49AE2A243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2E62B-4F9D-4DEF-9054-2234F956BD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9510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39153"/>
            <a:ext cx="5915025" cy="19573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95755"/>
            <a:ext cx="5915025" cy="6425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385919"/>
            <a:ext cx="1543050" cy="5391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91B71-1007-4DED-B0D6-7FC49AE2A243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385919"/>
            <a:ext cx="2314575" cy="5391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385919"/>
            <a:ext cx="1543050" cy="5391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2E62B-4F9D-4DEF-9054-2234F956BD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6564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1663" y="8502087"/>
            <a:ext cx="1714863" cy="792583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0" y="9334080"/>
            <a:ext cx="6858000" cy="792583"/>
          </a:xfrm>
          <a:prstGeom prst="rect">
            <a:avLst/>
          </a:prstGeom>
          <a:solidFill>
            <a:srgbClr val="75C043"/>
          </a:solidFill>
          <a:ln>
            <a:solidFill>
              <a:srgbClr val="75C0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658" dirty="0"/>
          </a:p>
        </p:txBody>
      </p:sp>
      <p:sp>
        <p:nvSpPr>
          <p:cNvPr id="7" name="Retângulo 6"/>
          <p:cNvSpPr/>
          <p:nvPr/>
        </p:nvSpPr>
        <p:spPr>
          <a:xfrm>
            <a:off x="0" y="0"/>
            <a:ext cx="6858000" cy="1034716"/>
          </a:xfrm>
          <a:prstGeom prst="rect">
            <a:avLst/>
          </a:prstGeom>
          <a:solidFill>
            <a:srgbClr val="263475"/>
          </a:solidFill>
          <a:ln>
            <a:solidFill>
              <a:srgbClr val="2634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658" dirty="0"/>
          </a:p>
        </p:txBody>
      </p:sp>
    </p:spTree>
    <p:extLst>
      <p:ext uri="{BB962C8B-B14F-4D97-AF65-F5344CB8AC3E}">
        <p14:creationId xmlns:p14="http://schemas.microsoft.com/office/powerpoint/2010/main" val="27830977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311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Barini André</dc:creator>
  <cp:lastModifiedBy>Juliana Teles</cp:lastModifiedBy>
  <cp:revision>19</cp:revision>
  <dcterms:created xsi:type="dcterms:W3CDTF">2016-06-16T16:21:52Z</dcterms:created>
  <dcterms:modified xsi:type="dcterms:W3CDTF">2020-08-05T13:09:41Z</dcterms:modified>
</cp:coreProperties>
</file>